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64" r:id="rId4"/>
    <p:sldId id="262" r:id="rId5"/>
    <p:sldId id="265" r:id="rId6"/>
    <p:sldId id="258" r:id="rId7"/>
    <p:sldId id="261" r:id="rId8"/>
    <p:sldId id="260" r:id="rId9"/>
    <p:sldId id="263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4FF18-7549-48E8-8BF8-8D980348CCFE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8429-4449-4AE0-A655-D90E3122F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70E3E4-4B4D-4760-8031-CCD0292CCBE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CE4DE6-16AE-4808-8428-BB249B423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3rd Grade Parent Meeting</a:t>
            </a:r>
            <a:endParaRPr lang="en-US" sz="4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28, </a:t>
            </a:r>
            <a:r>
              <a:rPr lang="en-US" dirty="0" smtClean="0"/>
              <a:t>2016</a:t>
            </a:r>
            <a:endParaRPr lang="en-US" dirty="0" smtClean="0"/>
          </a:p>
          <a:p>
            <a:r>
              <a:rPr lang="en-US" dirty="0" smtClean="0"/>
              <a:t>5:30pm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MAP (Measure of Academic Progress)</a:t>
            </a:r>
          </a:p>
          <a:p>
            <a:pPr>
              <a:lnSpc>
                <a:spcPct val="110000"/>
              </a:lnSpc>
              <a:buNone/>
            </a:pPr>
            <a:endParaRPr lang="en-US" sz="1200" dirty="0" smtClean="0"/>
          </a:p>
          <a:p>
            <a:r>
              <a:rPr lang="en-US" dirty="0" smtClean="0"/>
              <a:t>AIMSWEB Math &amp; Reading</a:t>
            </a:r>
          </a:p>
          <a:p>
            <a:pPr lvl="1"/>
            <a:r>
              <a:rPr lang="en-US" sz="1900" dirty="0" smtClean="0"/>
              <a:t>RTI (Response to Intervention) Parent Packet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MCAs (Minnesota Comprehensive Assessments) are first given in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grade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introduce concepts at school. We need family </a:t>
            </a:r>
            <a:r>
              <a:rPr lang="en-US" dirty="0" smtClean="0"/>
              <a:t>support </a:t>
            </a:r>
            <a:r>
              <a:rPr lang="en-US" dirty="0" smtClean="0"/>
              <a:t>to reinforce them at home.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/>
          </a:p>
          <a:p>
            <a:r>
              <a:rPr lang="en-US" dirty="0" smtClean="0"/>
              <a:t>MCA test prep pages will go as we approach the test.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Assessments in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305800" cy="2895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Monthly reading calendar is due on the 1</a:t>
            </a:r>
            <a:r>
              <a:rPr lang="en-US" baseline="30000" dirty="0" smtClean="0"/>
              <a:t>st</a:t>
            </a:r>
            <a:r>
              <a:rPr lang="en-US" dirty="0" smtClean="0"/>
              <a:t> school day of the next month (Start in Oct.). They will count for a reading grade.</a:t>
            </a:r>
          </a:p>
          <a:p>
            <a:r>
              <a:rPr lang="en-US" dirty="0" smtClean="0"/>
              <a:t>Language Arts homework </a:t>
            </a:r>
          </a:p>
          <a:p>
            <a:pPr>
              <a:buNone/>
            </a:pPr>
            <a:r>
              <a:rPr lang="en-US" dirty="0" smtClean="0"/>
              <a:t>   used to be weekly, this </a:t>
            </a:r>
          </a:p>
          <a:p>
            <a:pPr>
              <a:buNone/>
            </a:pPr>
            <a:r>
              <a:rPr lang="en-US" dirty="0" smtClean="0"/>
              <a:t>   year reading calendars </a:t>
            </a:r>
          </a:p>
          <a:p>
            <a:pPr>
              <a:buNone/>
            </a:pPr>
            <a:r>
              <a:rPr lang="en-US" dirty="0" smtClean="0"/>
              <a:t>   will be their language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arts </a:t>
            </a:r>
            <a:r>
              <a:rPr lang="en-US" dirty="0" smtClean="0"/>
              <a:t>homework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1026" name="Picture 2" descr="http://1.bp.blogspot.com/-z1BOme4CueU/UXE4ZUlBjBI/AAAAAAAACsk/SpeYFqXzR0g/s1600/Screen+shot+2013-04-19+at+7.27.56+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743200"/>
            <a:ext cx="5022517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Math homework is due the following day</a:t>
            </a:r>
          </a:p>
          <a:p>
            <a:pPr lvl="1"/>
            <a:r>
              <a:rPr lang="en-US" dirty="0" smtClean="0"/>
              <a:t>Teachers will help students </a:t>
            </a:r>
            <a:r>
              <a:rPr lang="en-US" b="1" u="sng" dirty="0" smtClean="0">
                <a:solidFill>
                  <a:srgbClr val="92D050"/>
                </a:solidFill>
              </a:rPr>
              <a:t>highlight</a:t>
            </a:r>
            <a:r>
              <a:rPr lang="en-US" dirty="0" smtClean="0"/>
              <a:t> questions that are to be done independently at home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Consequence </a:t>
            </a:r>
            <a:r>
              <a:rPr lang="en-US" dirty="0" smtClean="0"/>
              <a:t>for homework not returned:  (including reading calendars) working during our Flexible Work Time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s just that- flexible!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Might be used for: </a:t>
            </a:r>
          </a:p>
          <a:p>
            <a:pPr lvl="1"/>
            <a:r>
              <a:rPr lang="en-US" dirty="0" smtClean="0"/>
              <a:t>more instruction</a:t>
            </a:r>
          </a:p>
          <a:p>
            <a:pPr lvl="1"/>
            <a:r>
              <a:rPr lang="en-US" dirty="0" smtClean="0"/>
              <a:t>to finish any work (homework or class work)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nterventions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ehavior conferences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nything really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It is up to teacher discretion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Flexible Work </a:t>
            </a:r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curriculum this year</a:t>
            </a:r>
          </a:p>
          <a:p>
            <a:r>
              <a:rPr lang="en-US" sz="3200" dirty="0" smtClean="0"/>
              <a:t>Whole group instruction of skills</a:t>
            </a:r>
          </a:p>
          <a:p>
            <a:r>
              <a:rPr lang="en-US" sz="3200" dirty="0" smtClean="0"/>
              <a:t>Independent practice of those skills</a:t>
            </a:r>
          </a:p>
          <a:p>
            <a:r>
              <a:rPr lang="en-US" sz="3200" dirty="0" smtClean="0"/>
              <a:t>Daily 5</a:t>
            </a:r>
          </a:p>
          <a:p>
            <a:r>
              <a:rPr lang="en-US" sz="3200" dirty="0" smtClean="0"/>
              <a:t>Guided Reading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unit we will pre-assess all students to determine their prior knowledge and experience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Based on the results, we will group students with similar experience</a:t>
            </a:r>
          </a:p>
          <a:p>
            <a:pPr lvl="1"/>
            <a:r>
              <a:rPr lang="en-US" dirty="0" smtClean="0"/>
              <a:t>Teachers rotate which group they teach</a:t>
            </a:r>
          </a:p>
          <a:p>
            <a:pPr lvl="1"/>
            <a:r>
              <a:rPr lang="en-US" dirty="0" smtClean="0"/>
              <a:t>Each unit the groups of students will likely change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Students are able to move at a pace that suits them</a:t>
            </a:r>
          </a:p>
          <a:p>
            <a:pPr lvl="1"/>
            <a:r>
              <a:rPr lang="en-US" dirty="0" smtClean="0"/>
              <a:t>Teachers can focus their instruction on the skills and strategies each group needs</a:t>
            </a:r>
          </a:p>
          <a:p>
            <a:pPr lvl="1"/>
            <a:r>
              <a:rPr lang="en-US" dirty="0" smtClean="0"/>
              <a:t>We did this the </a:t>
            </a:r>
            <a:r>
              <a:rPr lang="en-US" smtClean="0"/>
              <a:t>past seven </a:t>
            </a:r>
            <a:r>
              <a:rPr lang="en-US" dirty="0" smtClean="0"/>
              <a:t>years and had much success and positive feedback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We plan to start experience math groups with chapter 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Math: Experience Groups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Ms. Nord – Social Studies (Government)</a:t>
            </a:r>
          </a:p>
          <a:p>
            <a:r>
              <a:rPr lang="en-US" dirty="0" smtClean="0"/>
              <a:t>Ms. Gibbs– Science (Animals)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Pollnow</a:t>
            </a:r>
            <a:r>
              <a:rPr lang="en-US" dirty="0" smtClean="0"/>
              <a:t> – Science (Sound)</a:t>
            </a:r>
          </a:p>
          <a:p>
            <a:r>
              <a:rPr lang="en-US" dirty="0" smtClean="0"/>
              <a:t>Mrs. Behm – Social Studies </a:t>
            </a:r>
            <a:r>
              <a:rPr lang="en-US" sz="2000" dirty="0" smtClean="0"/>
              <a:t>(Ancient Civilizations)</a:t>
            </a:r>
            <a:endParaRPr lang="en-US" dirty="0" smtClean="0"/>
          </a:p>
          <a:p>
            <a:r>
              <a:rPr lang="en-US" dirty="0" smtClean="0"/>
              <a:t>Ms. </a:t>
            </a:r>
            <a:r>
              <a:rPr lang="en-US" dirty="0" err="1" smtClean="0"/>
              <a:t>Eichhorn</a:t>
            </a:r>
            <a:r>
              <a:rPr lang="en-US" dirty="0" smtClean="0"/>
              <a:t>– Engineering (Membranes)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About 6 weeks per rotation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Science/Social Studies Switch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for joining us!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1142</TotalTime>
  <Words>370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3rd Grade Parent Meeting</vt:lpstr>
      <vt:lpstr>Assessments in 3rd Grade</vt:lpstr>
      <vt:lpstr>Homework</vt:lpstr>
      <vt:lpstr>Homework</vt:lpstr>
      <vt:lpstr>Flexible Work Time</vt:lpstr>
      <vt:lpstr>Language Arts</vt:lpstr>
      <vt:lpstr>Math: Experience Groups</vt:lpstr>
      <vt:lpstr>Science/Social Studies Switch</vt:lpstr>
      <vt:lpstr>Thank you for joining us!</vt:lpstr>
    </vt:vector>
  </TitlesOfParts>
  <Company>St. Anthony/New Brighton ISD 282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Parent Meeting</dc:title>
  <dc:creator>cnowlin</dc:creator>
  <cp:lastModifiedBy>cnord</cp:lastModifiedBy>
  <cp:revision>94</cp:revision>
  <dcterms:created xsi:type="dcterms:W3CDTF">2011-10-04T17:29:34Z</dcterms:created>
  <dcterms:modified xsi:type="dcterms:W3CDTF">2016-09-28T22:18:42Z</dcterms:modified>
</cp:coreProperties>
</file>